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09" autoAdjust="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B33B8-89E2-49DD-95F2-E8716E912B41}" type="datetimeFigureOut">
              <a:rPr lang="fr-FR" smtClean="0"/>
              <a:t>09/05/2022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37119-0752-4F08-AF9F-5C2FA855F38F}" type="slidenum">
              <a:rPr lang="fr-FR" smtClean="0"/>
              <a:t>‹N°›</a:t>
            </a:fld>
            <a:endParaRPr lang="fr-FR"/>
          </a:p>
        </p:txBody>
      </p:sp>
    </p:spTree>
    <p:extLst>
      <p:ext uri="{BB962C8B-B14F-4D97-AF65-F5344CB8AC3E}">
        <p14:creationId xmlns:p14="http://schemas.microsoft.com/office/powerpoint/2010/main" val="316953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ar-DZ" b="1" dirty="0" smtClean="0"/>
              <a:t>اليوم الوطني للذاكرة 8 مايو 1945 /2022</a:t>
            </a:r>
          </a:p>
          <a:p>
            <a:endParaRPr lang="fr-FR" dirty="0"/>
          </a:p>
        </p:txBody>
      </p:sp>
      <p:sp>
        <p:nvSpPr>
          <p:cNvPr id="4" name="Espace réservé du numéro de diapositive 3"/>
          <p:cNvSpPr>
            <a:spLocks noGrp="1"/>
          </p:cNvSpPr>
          <p:nvPr>
            <p:ph type="sldNum" sz="quarter" idx="10"/>
          </p:nvPr>
        </p:nvSpPr>
        <p:spPr/>
        <p:txBody>
          <a:bodyPr/>
          <a:lstStyle/>
          <a:p>
            <a:fld id="{95C37119-0752-4F08-AF9F-5C2FA855F38F}" type="slidenum">
              <a:rPr lang="fr-FR" smtClean="0"/>
              <a:t>1</a:t>
            </a:fld>
            <a:endParaRPr lang="fr-FR"/>
          </a:p>
        </p:txBody>
      </p:sp>
    </p:spTree>
    <p:extLst>
      <p:ext uri="{BB962C8B-B14F-4D97-AF65-F5344CB8AC3E}">
        <p14:creationId xmlns:p14="http://schemas.microsoft.com/office/powerpoint/2010/main" val="31464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79325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8576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216394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239942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21392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FFFC402-C927-4DBC-BE82-47A0E456B1BC}"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118579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FFFC402-C927-4DBC-BE82-47A0E456B1BC}" type="datetimeFigureOut">
              <a:rPr lang="fr-FR" smtClean="0"/>
              <a:t>09/05/2022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255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FFFC402-C927-4DBC-BE82-47A0E456B1BC}" type="datetimeFigureOut">
              <a:rPr lang="fr-FR" smtClean="0"/>
              <a:t>09/05/2022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93861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FFC402-C927-4DBC-BE82-47A0E456B1BC}" type="datetimeFigureOut">
              <a:rPr lang="fr-FR" smtClean="0"/>
              <a:t>09/05/2022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32738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FFC402-C927-4DBC-BE82-47A0E456B1BC}"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186719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FFFC402-C927-4DBC-BE82-47A0E456B1BC}"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C05782-0C97-4DF0-A492-86CCC9EDDCD7}" type="slidenum">
              <a:rPr lang="fr-FR" smtClean="0"/>
              <a:t>‹N°›</a:t>
            </a:fld>
            <a:endParaRPr lang="fr-FR"/>
          </a:p>
        </p:txBody>
      </p:sp>
    </p:spTree>
    <p:extLst>
      <p:ext uri="{BB962C8B-B14F-4D97-AF65-F5344CB8AC3E}">
        <p14:creationId xmlns:p14="http://schemas.microsoft.com/office/powerpoint/2010/main" val="197757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FC402-C927-4DBC-BE82-47A0E456B1BC}" type="datetimeFigureOut">
              <a:rPr lang="fr-FR" smtClean="0"/>
              <a:t>09/05/2022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05782-0C97-4DF0-A492-86CCC9EDDCD7}" type="slidenum">
              <a:rPr lang="fr-FR" smtClean="0"/>
              <a:t>‹N°›</a:t>
            </a:fld>
            <a:endParaRPr lang="fr-FR"/>
          </a:p>
        </p:txBody>
      </p:sp>
    </p:spTree>
    <p:extLst>
      <p:ext uri="{BB962C8B-B14F-4D97-AF65-F5344CB8AC3E}">
        <p14:creationId xmlns:p14="http://schemas.microsoft.com/office/powerpoint/2010/main" val="313174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يوم الوطني للذاكرة 8 مايو 1945 2022 - وزارة المجاهدين و ذو.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15616" y="1052736"/>
            <a:ext cx="7063330" cy="3744416"/>
          </a:xfrm>
          <a:prstGeom prst="rect">
            <a:avLst/>
          </a:prstGeom>
        </p:spPr>
      </p:pic>
    </p:spTree>
    <p:extLst>
      <p:ext uri="{BB962C8B-B14F-4D97-AF65-F5344CB8AC3E}">
        <p14:creationId xmlns:p14="http://schemas.microsoft.com/office/powerpoint/2010/main" val="199645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rtl="1"/>
            <a:r>
              <a:rPr lang="fr-FR" sz="2800" i="1" dirty="0" smtClean="0"/>
              <a:t>    </a:t>
            </a:r>
            <a:r>
              <a:rPr lang="ar-SA" sz="2800" b="1" dirty="0"/>
              <a:t>الجـمهـوري</a:t>
            </a:r>
            <a:r>
              <a:rPr lang="ar-DZ" sz="2800" b="1" dirty="0"/>
              <a:t>ـ</a:t>
            </a:r>
            <a:r>
              <a:rPr lang="ar-SA" sz="2800" b="1" dirty="0"/>
              <a:t>ة الجـزائري</a:t>
            </a:r>
            <a:r>
              <a:rPr lang="ar-DZ" sz="2800" b="1" dirty="0"/>
              <a:t>ـ</a:t>
            </a:r>
            <a:r>
              <a:rPr lang="ar-SA" sz="2800" b="1" dirty="0"/>
              <a:t>ة الديمـقراطية الشعـبـية</a:t>
            </a:r>
            <a:r>
              <a:rPr lang="ar-DZ" sz="2800" dirty="0"/>
              <a:t>	</a:t>
            </a:r>
            <a:r>
              <a:rPr lang="fr-FR" sz="2800" dirty="0" smtClean="0"/>
              <a:t/>
            </a:r>
            <a:br>
              <a:rPr lang="fr-FR" sz="2800" dirty="0" smtClean="0"/>
            </a:br>
            <a:r>
              <a:rPr lang="ar-SA" sz="2800" b="1" dirty="0"/>
              <a:t>وزارة المجاهـديــن وذوي الحقوق	</a:t>
            </a:r>
            <a:r>
              <a:rPr lang="fr-FR" sz="2800" dirty="0"/>
              <a:t/>
            </a:r>
            <a:br>
              <a:rPr lang="fr-FR" sz="2800" dirty="0"/>
            </a:br>
            <a:r>
              <a:rPr lang="fr-FR" sz="2000" dirty="0"/>
              <a:t> </a:t>
            </a:r>
            <a:r>
              <a:rPr lang="ar-SA" sz="2000" dirty="0"/>
              <a:t>المــــركز الوطـــني للــــدراسات والبــــحـــث ف</a:t>
            </a:r>
            <a:r>
              <a:rPr lang="ar-DZ" sz="2000" dirty="0"/>
              <a:t>ـ</a:t>
            </a:r>
            <a:r>
              <a:rPr lang="ar-SA" sz="2000" dirty="0" smtClean="0"/>
              <a:t>ي</a:t>
            </a:r>
            <a:r>
              <a:rPr lang="fr-FR" sz="2000" dirty="0" smtClean="0"/>
              <a:t> </a:t>
            </a:r>
            <a:br>
              <a:rPr lang="fr-FR" sz="2000" dirty="0" smtClean="0"/>
            </a:br>
            <a:r>
              <a:rPr lang="ar-SA" sz="2000" dirty="0" smtClean="0"/>
              <a:t>الحــــركة </a:t>
            </a:r>
            <a:r>
              <a:rPr lang="ar-SA" sz="2000" dirty="0"/>
              <a:t>الوطنية وثورة أول </a:t>
            </a:r>
            <a:r>
              <a:rPr lang="ar-SA" sz="2000" dirty="0" smtClean="0"/>
              <a:t>نوفـمبــر1954</a:t>
            </a:r>
            <a:r>
              <a:rPr lang="ar-DZ" sz="2200" b="1" dirty="0"/>
              <a:t> </a:t>
            </a: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ar-DZ" sz="2200" b="1" dirty="0" smtClean="0">
                <a:solidFill>
                  <a:srgbClr val="FF0000"/>
                </a:solidFill>
              </a:rPr>
              <a:t>الـــــذكـــرى </a:t>
            </a:r>
            <a:r>
              <a:rPr lang="ar-DZ" sz="2200" b="1" dirty="0">
                <a:solidFill>
                  <a:srgbClr val="FF0000"/>
                </a:solidFill>
              </a:rPr>
              <a:t>الـــــ 77 </a:t>
            </a:r>
            <a:r>
              <a:rPr lang="fr-FR" sz="2200" dirty="0">
                <a:solidFill>
                  <a:srgbClr val="FF0000"/>
                </a:solidFill>
              </a:rPr>
              <a:t/>
            </a:r>
            <a:br>
              <a:rPr lang="fr-FR" sz="2200" dirty="0">
                <a:solidFill>
                  <a:srgbClr val="FF0000"/>
                </a:solidFill>
              </a:rPr>
            </a:br>
            <a:r>
              <a:rPr lang="ar-DZ" sz="2200" b="1" dirty="0">
                <a:solidFill>
                  <a:srgbClr val="FF0000"/>
                </a:solidFill>
              </a:rPr>
              <a:t>لـمجــــازر الثـــامـــن مــــاي </a:t>
            </a:r>
            <a:r>
              <a:rPr lang="ar-DZ" sz="2200" b="1" dirty="0" smtClean="0">
                <a:solidFill>
                  <a:srgbClr val="FF0000"/>
                </a:solidFill>
              </a:rPr>
              <a:t>1945</a:t>
            </a:r>
            <a:r>
              <a:rPr lang="fr-FR" sz="2200" b="1" dirty="0" smtClean="0">
                <a:solidFill>
                  <a:srgbClr val="FF0000"/>
                </a:solidFill>
              </a:rPr>
              <a:t/>
            </a:r>
            <a:br>
              <a:rPr lang="fr-FR" sz="2200" b="1" dirty="0" smtClean="0">
                <a:solidFill>
                  <a:srgbClr val="FF0000"/>
                </a:solidFill>
              </a:rPr>
            </a:br>
            <a:r>
              <a:rPr lang="fr-FR" sz="2200" b="1" dirty="0" smtClean="0">
                <a:solidFill>
                  <a:srgbClr val="FF0000"/>
                </a:solidFill>
              </a:rPr>
              <a:t/>
            </a:r>
            <a:br>
              <a:rPr lang="fr-FR" sz="2200" b="1" dirty="0" smtClean="0">
                <a:solidFill>
                  <a:srgbClr val="FF0000"/>
                </a:solidFill>
              </a:rPr>
            </a:br>
            <a:r>
              <a:rPr lang="fr-FR" sz="2200" b="1" dirty="0">
                <a:solidFill>
                  <a:srgbClr val="FF0000"/>
                </a:solidFill>
              </a:rPr>
              <a:t/>
            </a:r>
            <a:br>
              <a:rPr lang="fr-FR" sz="2200" b="1" dirty="0">
                <a:solidFill>
                  <a:srgbClr val="FF0000"/>
                </a:solidFill>
              </a:rPr>
            </a:br>
            <a:r>
              <a:rPr lang="fr-FR" sz="2200" b="1" dirty="0" smtClean="0">
                <a:solidFill>
                  <a:srgbClr val="FF0000"/>
                </a:solidFill>
              </a:rPr>
              <a:t/>
            </a:r>
            <a:br>
              <a:rPr lang="fr-FR" sz="2200" b="1" dirty="0" smtClean="0">
                <a:solidFill>
                  <a:srgbClr val="FF0000"/>
                </a:solidFill>
              </a:rPr>
            </a:br>
            <a:r>
              <a:rPr lang="fr-FR" sz="2200" b="1" dirty="0" smtClean="0">
                <a:solidFill>
                  <a:srgbClr val="FF0000"/>
                </a:solidFill>
              </a:rPr>
              <a:t/>
            </a:r>
            <a:br>
              <a:rPr lang="fr-FR" sz="2200" b="1" dirty="0" smtClean="0">
                <a:solidFill>
                  <a:srgbClr val="FF0000"/>
                </a:solidFill>
              </a:rPr>
            </a:br>
            <a:r>
              <a:rPr lang="ar-DZ" sz="2400" b="1" dirty="0"/>
              <a:t>- مصلحة التظاهرات العلمية - </a:t>
            </a:r>
            <a:r>
              <a:rPr lang="fr-FR" sz="2400" dirty="0"/>
              <a:t/>
            </a:r>
            <a:br>
              <a:rPr lang="fr-FR" sz="2400" dirty="0"/>
            </a:br>
            <a:endParaRPr lang="fr-FR" sz="2200" dirty="0">
              <a:solidFill>
                <a:srgbClr val="FF0000"/>
              </a:solidFill>
            </a:endParaRPr>
          </a:p>
        </p:txBody>
      </p:sp>
      <p:pic>
        <p:nvPicPr>
          <p:cNvPr id="3" name="Image 2" descr="C:\Documents and Settings\zit\Bureau\LOGO CENTRE\logo cner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3845" y="2132856"/>
            <a:ext cx="956310" cy="669290"/>
          </a:xfrm>
          <a:prstGeom prst="rect">
            <a:avLst/>
          </a:prstGeom>
          <a:noFill/>
          <a:ln>
            <a:noFill/>
          </a:ln>
        </p:spPr>
      </p:pic>
    </p:spTree>
    <p:extLst>
      <p:ext uri="{BB962C8B-B14F-4D97-AF65-F5344CB8AC3E}">
        <p14:creationId xmlns:p14="http://schemas.microsoft.com/office/powerpoint/2010/main" val="2170331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92696"/>
            <a:ext cx="8136904" cy="4801314"/>
          </a:xfrm>
          <a:prstGeom prst="rect">
            <a:avLst/>
          </a:prstGeom>
          <a:noFill/>
        </p:spPr>
        <p:txBody>
          <a:bodyPr wrap="square" rtlCol="0">
            <a:spAutoFit/>
          </a:bodyPr>
          <a:lstStyle/>
          <a:p>
            <a:pPr algn="just" rtl="1"/>
            <a:r>
              <a:rPr lang="ar-SA" dirty="0"/>
              <a:t>ب</a:t>
            </a:r>
            <a:r>
              <a:rPr lang="ar-DZ" dirty="0"/>
              <a:t>ِ</a:t>
            </a:r>
            <a:r>
              <a:rPr lang="ar-SA" dirty="0"/>
              <a:t>قدر ما كان الثامن ماي 1945 تعبيرا عن فرحة عمّت أرجاء العالم لانتصار الحلفاء على النازية، إلا أنه كان مأساة على الجزائريين لبشاعة المجازر التي ارتُكِبت في حقهم، لأنهم قرّروا أن يجعلوا من هذا اليوم موعدا للاحتفال بيوم النصر امتثالا بشعوب العالم المُحبة للسلام والحرية، </a:t>
            </a:r>
            <a:r>
              <a:rPr lang="ar-DZ" dirty="0"/>
              <a:t>فخرجوا</a:t>
            </a:r>
            <a:r>
              <a:rPr lang="ar-SA" dirty="0"/>
              <a:t> إلى شوارع المدن الكبرى والقرى للتعبير عن فرحتهم بانتهاء الحرب التي أُقحم فيها  أبناءهم كُرها وسالت فيها دماءهم من أجل تحرير فرنسا.</a:t>
            </a:r>
            <a:endParaRPr lang="fr-FR" dirty="0"/>
          </a:p>
          <a:p>
            <a:pPr algn="just" rtl="1"/>
            <a:r>
              <a:rPr lang="ar-SA" dirty="0"/>
              <a:t>وطِبقا لأوامر قيادة حزب الشعب الجزائري المحظور، نُظّمت مسيرات سلمية مستقلة عن المواكب الرسمية في العديد من المدن الجزائرية، ووجّهت تعليمات للمناضلين تحثّ على ضرورة المشاركة في هذه المظاهرات السلمية، ولم تتخلّف العناصر الكشفية عن الموعد  وكانت في مقدمة الموكب في أكبر المدن الجزائرية، ومن </a:t>
            </a:r>
            <a:r>
              <a:rPr lang="ar-DZ" dirty="0"/>
              <a:t>أبرزها </a:t>
            </a:r>
            <a:r>
              <a:rPr lang="ar-SA" dirty="0"/>
              <a:t>مدينة سطيف إذ تقدم 200 كشّاف من فوج "الحياة" باللباس الكشفي،  المسيرة السلمية، </a:t>
            </a:r>
            <a:r>
              <a:rPr lang="ar-DZ" dirty="0"/>
              <a:t>ومن خلفهم  المتظاهرين . </a:t>
            </a:r>
            <a:endParaRPr lang="fr-FR" dirty="0"/>
          </a:p>
          <a:p>
            <a:pPr algn="just" rtl="1"/>
            <a:r>
              <a:rPr lang="ar-DZ" dirty="0"/>
              <a:t>  وعند وصول الموكب الجزائري أمام مقهى فرنسا  تدخّل محافظ الشرطة القضائية "</a:t>
            </a:r>
            <a:r>
              <a:rPr lang="ar-DZ" dirty="0" err="1"/>
              <a:t>لوسيان</a:t>
            </a:r>
            <a:r>
              <a:rPr lang="ar-DZ" dirty="0"/>
              <a:t> </a:t>
            </a:r>
            <a:r>
              <a:rPr lang="ar-DZ" dirty="0" err="1"/>
              <a:t>أوليفيري</a:t>
            </a:r>
            <a:r>
              <a:rPr lang="ar-DZ" dirty="0"/>
              <a:t>" للحيلولة دون رفع الشعارات المُعادية لفرنسا "ليسقط الاستعمار"، "ليسقط النظام الأهلي"، "أطلقوا سراح مصالي الحاج" "تحيا الجزائر حرة مستقلة"، كما حاول انتزاع العلم الجزائري  من حامله الكشّاف "سعال بوزيد" البالغ من العمر 22 سنة وعند امتناع هذا الأخير تم تصفيته لأنه أراد الاحتفاظ بالعلم الوطني.</a:t>
            </a:r>
            <a:endParaRPr lang="fr-FR" dirty="0"/>
          </a:p>
          <a:p>
            <a:pPr algn="just" rtl="1"/>
            <a:r>
              <a:rPr lang="ar-DZ" dirty="0"/>
              <a:t>خلّف هذا الحدث هلعا كبيرا في أوساط المتظاهرين، فعمّ القمع والتنكيل  في عدة </a:t>
            </a:r>
            <a:r>
              <a:rPr lang="ar-SA" dirty="0"/>
              <a:t>مدن في مقدمتها: سطــــيف، قـالمــــــة، خـــــراطة، فــــج </a:t>
            </a:r>
            <a:r>
              <a:rPr lang="ar-SA" dirty="0" err="1"/>
              <a:t>مــــزالة</a:t>
            </a:r>
            <a:r>
              <a:rPr lang="ar-SA" dirty="0"/>
              <a:t> (</a:t>
            </a:r>
            <a:r>
              <a:rPr lang="ar-SA" dirty="0" err="1"/>
              <a:t>فرجيوة</a:t>
            </a:r>
            <a:r>
              <a:rPr lang="ar-SA" dirty="0"/>
              <a:t> حاليا)، جيجل، القالة، سكيكدة، عنابة، باتنة، تبسة، خنشلة، بسكرة، البليدة،  سيـدي بلعـباس، تيزي </a:t>
            </a:r>
            <a:r>
              <a:rPr lang="ar-SA" dirty="0" err="1"/>
              <a:t>وزو</a:t>
            </a:r>
            <a:r>
              <a:rPr lang="ar-SA" dirty="0"/>
              <a:t>، برج بوعريريج، استُخدمت خلالها أحدث الأسلحة وأفتكها للقضاء على ما اعتقدوا أنه  "مؤامرة ضد فرنسا بإيعاز من الخارج". </a:t>
            </a:r>
            <a:endParaRPr lang="fr-FR" dirty="0"/>
          </a:p>
        </p:txBody>
      </p:sp>
    </p:spTree>
    <p:extLst>
      <p:ext uri="{BB962C8B-B14F-4D97-AF65-F5344CB8AC3E}">
        <p14:creationId xmlns:p14="http://schemas.microsoft.com/office/powerpoint/2010/main" val="195967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980728"/>
            <a:ext cx="7200800" cy="3416320"/>
          </a:xfrm>
          <a:prstGeom prst="rect">
            <a:avLst/>
          </a:prstGeom>
          <a:noFill/>
        </p:spPr>
        <p:txBody>
          <a:bodyPr wrap="square" rtlCol="0">
            <a:spAutoFit/>
          </a:bodyPr>
          <a:lstStyle/>
          <a:p>
            <a:pPr algn="just" rtl="1"/>
            <a:r>
              <a:rPr lang="ar-DZ" dirty="0"/>
              <a:t>	خلّفت المجازر الأليمة التي ارتُكبت في حق الشعب الجزائري أعزل   نتائج عديدة أبرزها:  </a:t>
            </a:r>
            <a:endParaRPr lang="fr-FR" dirty="0"/>
          </a:p>
          <a:p>
            <a:pPr algn="just" rtl="1"/>
            <a:r>
              <a:rPr lang="fr-FR" dirty="0"/>
              <a:t>-</a:t>
            </a:r>
            <a:r>
              <a:rPr lang="ar-DZ" dirty="0"/>
              <a:t>  الإعدامات الجماعية العشوائية لعدة أيام راح ضحيتها أزيد من 45.000  جزائري شهيد. </a:t>
            </a:r>
            <a:endParaRPr lang="fr-FR" dirty="0"/>
          </a:p>
          <a:p>
            <a:pPr algn="just" rtl="1"/>
            <a:r>
              <a:rPr lang="fr-FR" dirty="0"/>
              <a:t>-</a:t>
            </a:r>
            <a:r>
              <a:rPr lang="ar-DZ" dirty="0"/>
              <a:t> اعتقال  زعماء "حركة أحباب البيان والحرية" و"جمعية العلماء المسلمين الجزائريين" ومناضلي "حزب الشعب الجزائري" المحظور.</a:t>
            </a:r>
            <a:endParaRPr lang="fr-FR" dirty="0"/>
          </a:p>
          <a:p>
            <a:pPr algn="just" rtl="1"/>
            <a:r>
              <a:rPr lang="ar-SA" dirty="0"/>
              <a:t>- إلقاء القبض على آلاف المواطنين وإيداعهم السجون  والمحتشدات بتهمة انتماءهم لمنظمات محظورة والقيام بالدعاية  الوطنية. </a:t>
            </a:r>
            <a:endParaRPr lang="fr-FR" dirty="0"/>
          </a:p>
          <a:p>
            <a:pPr algn="just" rtl="1"/>
            <a:r>
              <a:rPr lang="ar-SA" dirty="0"/>
              <a:t>- إصدار أحكام قضائية جائرة (الإعدامات ، الأشغال الشاقة مدى الحياة، الحِرمان من الحقوق المدنية، مُصادرة الأملاك، وفرض غرامات باهظة...)</a:t>
            </a:r>
            <a:endParaRPr lang="fr-FR" dirty="0"/>
          </a:p>
          <a:p>
            <a:pPr algn="just" rtl="1"/>
            <a:r>
              <a:rPr lang="ar-DZ" dirty="0"/>
              <a:t>-  انتشار الوعي الثوري في أوساط الجزائريين الشباب الذين   اقتنعوا   بضرورة  اعتماد  الكفاح المسلح لاسترجاع الحقوق المُغتصبة. </a:t>
            </a:r>
            <a:endParaRPr lang="fr-FR" dirty="0"/>
          </a:p>
          <a:p>
            <a:pPr rtl="1"/>
            <a:r>
              <a:rPr lang="fr-FR" dirty="0"/>
              <a:t> </a:t>
            </a:r>
          </a:p>
        </p:txBody>
      </p:sp>
    </p:spTree>
    <p:extLst>
      <p:ext uri="{BB962C8B-B14F-4D97-AF65-F5344CB8AC3E}">
        <p14:creationId xmlns:p14="http://schemas.microsoft.com/office/powerpoint/2010/main" val="313710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310</Words>
  <Application>Microsoft Office PowerPoint</Application>
  <PresentationFormat>Affichage à l'écran (4:3)</PresentationFormat>
  <Paragraphs>22</Paragraphs>
  <Slides>4</Slides>
  <Notes>1</Notes>
  <HiddenSlides>0</HiddenSlides>
  <MMClips>1</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    الجـمهـوريـة الجـزائريـة الديمـقراطية الشعـبـية  وزارة المجاهـديــن وذوي الحقوق   المــــركز الوطـــني للــــدراسات والبــــحـــث فـي  الحــــركة الوطنية وثورة أول نوفـمبــر1954      الـــــذكـــرى الـــــ 77  لـمجــــازر الثـــامـــن مــــاي 1945     - مصلحة التظاهرات العلمية -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4</cp:revision>
  <dcterms:created xsi:type="dcterms:W3CDTF">2022-05-09T14:14:42Z</dcterms:created>
  <dcterms:modified xsi:type="dcterms:W3CDTF">2022-05-09T14:41:25Z</dcterms:modified>
</cp:coreProperties>
</file>